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8" r:id="rId7"/>
    <p:sldId id="262" r:id="rId8"/>
    <p:sldId id="288" r:id="rId9"/>
    <p:sldId id="289" r:id="rId10"/>
    <p:sldId id="290" r:id="rId11"/>
    <p:sldId id="263" r:id="rId12"/>
    <p:sldId id="286" r:id="rId13"/>
    <p:sldId id="269" r:id="rId14"/>
    <p:sldId id="284" r:id="rId15"/>
    <p:sldId id="270" r:id="rId16"/>
    <p:sldId id="272" r:id="rId17"/>
    <p:sldId id="275" r:id="rId18"/>
    <p:sldId id="273" r:id="rId19"/>
    <p:sldId id="276" r:id="rId20"/>
    <p:sldId id="266" r:id="rId21"/>
    <p:sldId id="277" r:id="rId22"/>
    <p:sldId id="278" r:id="rId23"/>
    <p:sldId id="279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75C7-7A6C-4ED0-A0A5-AF0D4DCC16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A23-3CCB-4B82-AA2E-A1527E3D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75C7-7A6C-4ED0-A0A5-AF0D4DCC16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A23-3CCB-4B82-AA2E-A1527E3D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75C7-7A6C-4ED0-A0A5-AF0D4DCC16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A23-3CCB-4B82-AA2E-A1527E3D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75C7-7A6C-4ED0-A0A5-AF0D4DCC16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A23-3CCB-4B82-AA2E-A1527E3D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75C7-7A6C-4ED0-A0A5-AF0D4DCC16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A23-3CCB-4B82-AA2E-A1527E3D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75C7-7A6C-4ED0-A0A5-AF0D4DCC16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A23-3CCB-4B82-AA2E-A1527E3D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75C7-7A6C-4ED0-A0A5-AF0D4DCC16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A23-3CCB-4B82-AA2E-A1527E3D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75C7-7A6C-4ED0-A0A5-AF0D4DCC16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A23-3CCB-4B82-AA2E-A1527E3D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75C7-7A6C-4ED0-A0A5-AF0D4DCC16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A23-3CCB-4B82-AA2E-A1527E3D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75C7-7A6C-4ED0-A0A5-AF0D4DCC16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A23-3CCB-4B82-AA2E-A1527E3D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75C7-7A6C-4ED0-A0A5-AF0D4DCC16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A23-3CCB-4B82-AA2E-A1527E3D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375C7-7A6C-4ED0-A0A5-AF0D4DCC16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06A23-3CCB-4B82-AA2E-A1527E3DB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 1 - Business Plan </a:t>
            </a:r>
            <a:br>
              <a:rPr lang="en-US" dirty="0" smtClean="0"/>
            </a:br>
            <a:r>
              <a:rPr lang="en-US" dirty="0" smtClean="0"/>
              <a:t>Presentation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886200"/>
            <a:ext cx="49530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 smtClean="0"/>
              <a:t>Include:</a:t>
            </a:r>
          </a:p>
          <a:p>
            <a:pPr algn="l">
              <a:buFontTx/>
              <a:buChar char="-"/>
            </a:pPr>
            <a:r>
              <a:rPr lang="en-US" dirty="0" smtClean="0"/>
              <a:t>Company Name</a:t>
            </a:r>
          </a:p>
          <a:p>
            <a:pPr algn="l">
              <a:buFontTx/>
              <a:buChar char="-"/>
            </a:pPr>
            <a:r>
              <a:rPr lang="en-US" dirty="0" smtClean="0"/>
              <a:t>Team Members’ Names</a:t>
            </a:r>
          </a:p>
          <a:p>
            <a:pPr algn="l">
              <a:buFontTx/>
              <a:buChar char="-"/>
            </a:pP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Before starting your presentation, select a design template, font theme and personalize your presentation to your company.  Use photos, animations and clip art strategically and meaningfully – do not overwhelm your audience.  Be creative!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Marketing Mix -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how you will promote your product.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demographics of your target market(s).</a:t>
            </a:r>
          </a:p>
          <a:p>
            <a:r>
              <a:rPr lang="en-US" dirty="0" smtClean="0"/>
              <a:t>Share relevant geographic, </a:t>
            </a:r>
            <a:r>
              <a:rPr lang="en-US" dirty="0" err="1" smtClean="0"/>
              <a:t>sociographic</a:t>
            </a:r>
            <a:r>
              <a:rPr lang="en-US" dirty="0" smtClean="0"/>
              <a:t> and other information.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your chart.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Site (</a:t>
            </a:r>
            <a:r>
              <a:rPr lang="en-US" dirty="0" err="1" smtClean="0"/>
              <a:t>ExC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to your web site, and take us on a tour.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Promotional Materials (</a:t>
            </a:r>
            <a:r>
              <a:rPr lang="en-US" dirty="0" err="1" smtClean="0"/>
              <a:t>ExC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what you have created.</a:t>
            </a:r>
          </a:p>
          <a:p>
            <a:r>
              <a:rPr lang="en-US" dirty="0" smtClean="0"/>
              <a:t>Show any advertising or pass out flyers, business cards, coupons, etc. to the class at this point.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Milestone #3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the proposed site you found to locate your business.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your staffing plan.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Plan (</a:t>
            </a:r>
            <a:r>
              <a:rPr lang="en-US" dirty="0" err="1" smtClean="0"/>
              <a:t>ExC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the floor plan you created for your business.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Milestone #4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Milestone #1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Forecast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your sales forecast chart.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Up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your Wall Street Journal start up expenses worksheet from Excel.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 (</a:t>
            </a:r>
            <a:r>
              <a:rPr lang="en-US" dirty="0" err="1" smtClean="0"/>
              <a:t>ExC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your initial balance sheet.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Statement (</a:t>
            </a:r>
            <a:r>
              <a:rPr lang="en-US" dirty="0" err="1" smtClean="0"/>
              <a:t>ExC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your initial income statement.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Ask what would make your business plan stronger, </a:t>
            </a:r>
            <a:br>
              <a:rPr lang="en-US" i="1" dirty="0" smtClean="0"/>
            </a:br>
            <a:r>
              <a:rPr lang="en-US" i="1" dirty="0" smtClean="0"/>
              <a:t>more appealing or generally better.  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Elevator Pitch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extremely abbreviated version of your executive summary.</a:t>
            </a:r>
          </a:p>
          <a:p>
            <a:r>
              <a:rPr lang="en-US" dirty="0" smtClean="0"/>
              <a:t>Explain your business in an interesting, engaging manner.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Goals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– big picture</a:t>
            </a:r>
          </a:p>
          <a:p>
            <a:r>
              <a:rPr lang="en-US" dirty="0" smtClean="0"/>
              <a:t>Objectives – little steps to achieve your goals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Chart (</a:t>
            </a:r>
            <a:r>
              <a:rPr lang="en-US" dirty="0" err="1" smtClean="0"/>
              <a:t>ExC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your chart here.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Milestone #2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Marketing Mix -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your product.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Marketing Mix -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your pricing strategy.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Marketing Mix -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your location and distribution.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328</Words>
  <Application>Microsoft Office PowerPoint</Application>
  <PresentationFormat>On-screen Show (4:3)</PresentationFormat>
  <Paragraphs>56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BUS 1 - Business Plan  Presentation Template</vt:lpstr>
      <vt:lpstr>INTRODUCTION</vt:lpstr>
      <vt:lpstr>Elevator Pitch </vt:lpstr>
      <vt:lpstr>Company Goals and Objectives</vt:lpstr>
      <vt:lpstr>Organizational Chart (ExC)</vt:lpstr>
      <vt:lpstr>Marketing</vt:lpstr>
      <vt:lpstr>The Marketing Mix - Product</vt:lpstr>
      <vt:lpstr>The Marketing Mix - Price</vt:lpstr>
      <vt:lpstr>The Marketing Mix - Place</vt:lpstr>
      <vt:lpstr>The Marketing Mix - Promotion</vt:lpstr>
      <vt:lpstr>Segmentation</vt:lpstr>
      <vt:lpstr>SWOT Diagram</vt:lpstr>
      <vt:lpstr>Web Site (ExC)</vt:lpstr>
      <vt:lpstr>Promotional Materials (ExC)</vt:lpstr>
      <vt:lpstr>Operational plan</vt:lpstr>
      <vt:lpstr>Proposed Site</vt:lpstr>
      <vt:lpstr>Personnel</vt:lpstr>
      <vt:lpstr>Floor Plan (ExC)</vt:lpstr>
      <vt:lpstr>Financial Plan</vt:lpstr>
      <vt:lpstr>Sales Forecast</vt:lpstr>
      <vt:lpstr>Start Up Expenses</vt:lpstr>
      <vt:lpstr>Balance Sheet (ExC)</vt:lpstr>
      <vt:lpstr>Income Statement (ExC)</vt:lpstr>
      <vt:lpstr>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 1 - Business Plan  Presentation Template</dc:title>
  <dc:creator>Dennis Knapp</dc:creator>
  <cp:lastModifiedBy>rknapp</cp:lastModifiedBy>
  <cp:revision>4</cp:revision>
  <dcterms:created xsi:type="dcterms:W3CDTF">2010-11-16T05:07:56Z</dcterms:created>
  <dcterms:modified xsi:type="dcterms:W3CDTF">2014-03-11T18:11:38Z</dcterms:modified>
</cp:coreProperties>
</file>